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58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Găsirea drumului optim și algoritmi de coliziune în contextul animației 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smtClean="0"/>
              <a:t>Absolvent: Mihalachi Bogdan-Marian</a:t>
            </a:r>
          </a:p>
          <a:p>
            <a:r>
              <a:rPr lang="ro-RO" dirty="0" smtClean="0"/>
              <a:t>Cadru didactic coordonator: Conf. Dr. Vitcu Anca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683" y="4311552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400" dirty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03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7353" y="560109"/>
                <a:ext cx="8915400" cy="377762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Testarea coliziunii între cele două paralelipipede are loc atunci când: intervalele care formează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o-RO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o-RO" sz="2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ăț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𝑖𝑚𝑒𝑎</m:t>
                            </m:r>
                          </m:e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î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ă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𝑖𝑚𝑒𝑎</m:t>
                            </m:r>
                          </m:e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𝑛𝑐𝑖𝑚𝑒𝑎</m:t>
                            </m:r>
                          </m:e>
                        </m:eqArr>
                      </m:e>
                    </m:d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celor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dou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ă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obiecte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suprapun</m:t>
                    </m:r>
                  </m:oMath>
                </a14:m>
                <a:endParaRPr lang="ro-RO" sz="2800" dirty="0" smtClean="0">
                  <a:latin typeface="+mj-lt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Extindem coliziunea la „coliziune la distanță” sau proximitate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7353" y="560109"/>
                <a:ext cx="8915400" cy="3777622"/>
              </a:xfrm>
              <a:blipFill rotWithShape="0">
                <a:blip r:embed="rId2"/>
                <a:stretch>
                  <a:fillRect l="-1162" t="-1774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3298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10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52091" y="4408098"/>
            <a:ext cx="11386868" cy="1938992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rangeIntersect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(rightTopFront1[0] + direction * xDistance,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rightTopFront1[0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 + direction * xDistance –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width1,              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rightTopFront2[0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rightTopFront2[0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 - direction * width2)</a:t>
            </a:r>
          </a:p>
        </p:txBody>
      </p:sp>
    </p:spTree>
    <p:extLst>
      <p:ext uri="{BB962C8B-B14F-4D97-AF65-F5344CB8AC3E}">
        <p14:creationId xmlns:p14="http://schemas.microsoft.com/office/powerpoint/2010/main" val="40950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552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11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2" y="1331996"/>
            <a:ext cx="11688462" cy="52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110" y="624110"/>
            <a:ext cx="8915400" cy="22928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Condiții ce trebuie satisfăcute pentru ca primul paralelipiped să </a:t>
            </a:r>
            <a:r>
              <a:rPr lang="ro-RO" sz="2800" dirty="0" smtClean="0"/>
              <a:t>poată </a:t>
            </a:r>
            <a:r>
              <a:rPr lang="ro-RO" sz="2800" dirty="0" smtClean="0"/>
              <a:t>sări peste cel de-al doilea: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Primul paralelipiped să se găsească la o distanță rezonabilă față de al doilea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45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12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68110" y="3120802"/>
            <a:ext cx="8755207" cy="3416320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boxesCollisionNoRotations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(box1, box2,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superiorLimit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superiorLimit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"Z"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and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boxesCollisionNoRotations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(box1, box2, 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inferiorLimit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inferiorLimit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"Z"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and \</a:t>
            </a:r>
          </a:p>
        </p:txBody>
      </p:sp>
    </p:spTree>
    <p:extLst>
      <p:ext uri="{BB962C8B-B14F-4D97-AF65-F5344CB8AC3E}">
        <p14:creationId xmlns:p14="http://schemas.microsoft.com/office/powerpoint/2010/main" val="33217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711" y="624110"/>
            <a:ext cx="8915400" cy="102353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400" dirty="0" smtClean="0"/>
              <a:t>Diferența dintre înălțimea primului obiect și înălțimea celui de-al doilea să fie mai mare decât o limită dată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13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671135" y="1968259"/>
            <a:ext cx="7986430" cy="830997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</a:rPr>
              <a:t>rightTopFront1[1] - rightTopFront2[1] &gt;= maxHeightSafeToJumpOver and \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74521" y="4844830"/>
            <a:ext cx="6083717" cy="461665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width2 &lt;= maxWidthSafeToJumpOver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711" y="3589702"/>
            <a:ext cx="963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o-RO" sz="2400" dirty="0" smtClean="0"/>
              <a:t>Lățimea celui de-al doilea obiect să fie mai mică decât o limită precizată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2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60" y="0"/>
            <a:ext cx="923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046" y="621102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15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13" y="0"/>
            <a:ext cx="9215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Generarea aleatoare de grafuri orientate și aciclice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Stabilirea unui număr aleator de vârfuri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Generarea unui număr aleator de muchii atâta timp cât prin adăugarea unei noi muchii nu se formează cicluri în graf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Normalizarea listei de muchii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Scrierea informațiilor generate într-un fișier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92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Găsirea drumului de cost maxim în graful generat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5638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Sortarea topologică a grafului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805164"/>
            <a:ext cx="10058400" cy="36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4294" y="690113"/>
                <a:ext cx="9710318" cy="522110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Algoritm de programare dinamică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Având nodurile ordonate de la sursă la destinație, la fiecare pas se determină costul maxim al drumului de la nodul sursă la nodul curent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Se reține și predecesorul care aduce costul maxim pentru a putea ulterior reconstitui drumul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Costul drumului de la nodul sursă la </a:t>
                </a:r>
                <a:r>
                  <a:rPr lang="ro-RO" sz="2400" dirty="0" smtClean="0"/>
                  <a:t>un nod v din graf se </a:t>
                </a:r>
                <a:r>
                  <a:rPr lang="ro-RO" sz="2400" dirty="0" smtClean="0"/>
                  <a:t>calculează după formula:</a:t>
                </a:r>
                <a:endParaRPr lang="ro-RO" sz="2400" dirty="0"/>
              </a:p>
              <a:p>
                <a:pPr marL="457200" lvl="1" indent="0">
                  <a:buNone/>
                </a:pPr>
                <a:r>
                  <a:rPr lang="ro-RO" sz="2400" b="0" dirty="0" smtClean="0"/>
                  <a:t>         </a:t>
                </a:r>
              </a:p>
              <a:p>
                <a:pPr marL="457200" lvl="1" indent="0">
                  <a:buNone/>
                </a:pPr>
                <a:r>
                  <a:rPr lang="ro-RO" sz="2400" dirty="0"/>
                  <a:t> </a:t>
                </a:r>
                <a:r>
                  <a:rPr lang="ro-RO" sz="2400" dirty="0" smtClean="0"/>
                  <a:t>     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𝑃𝑟𝑒𝑑𝑒𝑐𝑒𝑠𝑜𝑟𝑖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4294" y="690113"/>
                <a:ext cx="9710318" cy="5221109"/>
              </a:xfrm>
              <a:blipFill rotWithShape="0">
                <a:blip r:embed="rId2"/>
                <a:stretch>
                  <a:fillRect l="-106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60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Desenarea grafului în Maya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298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19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7" y="1331996"/>
            <a:ext cx="10058400" cy="5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Cuprins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Obiectivele aplicației.....................................................................................3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Animațiile 3D....................................................................................................4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Detecția coliziunii............................................................................................8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Generarea aleatoare de grafuri orientate și aciclice................................16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/>
              <a:t>Găsirea drumului de cost maxim în graful </a:t>
            </a:r>
            <a:r>
              <a:rPr lang="ro-RO" dirty="0" smtClean="0"/>
              <a:t>generat....................................17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/>
              <a:t>Desenarea grafului în </a:t>
            </a:r>
            <a:r>
              <a:rPr lang="ro-RO" dirty="0" smtClean="0"/>
              <a:t>Maya..........................................................................19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/>
              <a:t>Parcurgerea drumului în combinație cu algoritmii de </a:t>
            </a:r>
            <a:r>
              <a:rPr lang="ro-RO" dirty="0" smtClean="0"/>
              <a:t>coliziune...............20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Concluzii...........................................................................................................23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2" y="624110"/>
            <a:ext cx="54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 smtClean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3382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Parcurgerea drumului în combinație cu algoritmii de coliziune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Pe baza drumului optim obținut prin aplicarea algoritmului de programare dinamică și a rezultatelor oferite de algoritmii de coliziune, se formează acum animația 3D prin care căluțul parcurge drumul cu cele mai multe obstacole și le evită pe masură ce i se ivesc pe traseu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7804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37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580" y="624110"/>
            <a:ext cx="8915400" cy="582241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Formarea animației de deplasare a căluțului de-a lungul drumului optim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Translații pe axele X și/sau Z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Rotații în jurul axei Y la intersecția între două segmente ale unei linii poligonale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Utilizarea algoritmilor de coliziune pentru crearea animațiilor de săritură sau ocolire a piedicilor de pe traseu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Parcurgerea frame-urilor în ordine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Iterarea prin lista de obstacole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Verificarea îndeplinirii condițiilor necesare realizării unei sărituri fără impact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Inserarea animației de săritură sau a animației de ocolire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55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965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55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82" y="624110"/>
            <a:ext cx="9670618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Utilizări ale aplicației: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Suport pentru partea de învățare a algoritmilor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Industria jocurilor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Desene animate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419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14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6080" y="1326378"/>
            <a:ext cx="8915400" cy="5287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Posibile direcții viitoare de dezvoltare: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E</a:t>
            </a:r>
            <a:r>
              <a:rPr lang="ro-RO" sz="2800" dirty="0" smtClean="0"/>
              <a:t>xtinderea aplicației prin introducerea mai multor tipuri de animale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Utilizarea </a:t>
            </a:r>
            <a:r>
              <a:rPr lang="ro-RO" sz="2800" dirty="0" smtClean="0"/>
              <a:t>învățării automate pentru evitarea obstacolelor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Formarea condiției de optimalitate a drumului parcurs din mai multe criterii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01924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30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Obiectiv</a:t>
            </a:r>
            <a:r>
              <a:rPr lang="ro-RO" dirty="0" smtClean="0"/>
              <a:t>ele</a:t>
            </a:r>
            <a:r>
              <a:rPr lang="en-US" dirty="0" smtClean="0"/>
              <a:t> aplica</a:t>
            </a:r>
            <a:r>
              <a:rPr lang="ro-RO" dirty="0" smtClean="0"/>
              <a:t>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Generarea unui traseu aleator care să aibă la bază o structură de graf orientat și aciclic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Modelarea și animarea unui căluț astfel încât acesta să meargă, alerge și sară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Parcurgea drumului optim de către căluț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Recunoașterea obstacolelor plasate pe traseu și evitarea acestora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1321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Animațiile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67" y="1612392"/>
            <a:ext cx="3148452" cy="1633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Faze în realizarea animațiilor</a:t>
            </a:r>
            <a:r>
              <a:rPr lang="ro-RO" sz="3200" dirty="0" smtClean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33" y="1905000"/>
            <a:ext cx="7802558" cy="4676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5014" y="5334518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800" dirty="0" smtClean="0"/>
              <a:t>Modelarea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64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146" y="5337490"/>
            <a:ext cx="2970766" cy="86179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T</a:t>
            </a:r>
            <a:r>
              <a:rPr lang="ro-RO" sz="2800" dirty="0" smtClean="0"/>
              <a:t>exturarea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9947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5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78" y="377932"/>
            <a:ext cx="6088908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27475"/>
            <a:ext cx="2728973" cy="79145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R</a:t>
            </a:r>
            <a:r>
              <a:rPr lang="ro-RO" sz="2800" dirty="0" smtClean="0"/>
              <a:t>igging-ul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6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20" y="719642"/>
            <a:ext cx="840369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808" y="676720"/>
            <a:ext cx="3821263" cy="817828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A</a:t>
            </a:r>
            <a:r>
              <a:rPr lang="ro-RO" sz="2800" dirty="0" smtClean="0"/>
              <a:t>nimarea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826" y="1473232"/>
            <a:ext cx="8529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Frame = moment de timp în care translațiile, rotațiile și scalările unui obiect au anumite valori setate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endParaRPr lang="ro-RO" sz="2400" dirty="0" smtClean="0"/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Setarea valorilor atributelor unui obiect în cadrul frame-urilor succesive se face cu ajutorul comenzii </a:t>
            </a:r>
            <a:r>
              <a:rPr lang="ro-RO" sz="2400" i="1" dirty="0" smtClean="0"/>
              <a:t>cmds.setKeyframe</a:t>
            </a:r>
            <a:r>
              <a:rPr lang="ro-RO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0738" y="4286726"/>
            <a:ext cx="10277212" cy="1938992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cmds.setKeyframe(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'.translateX'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firstXTranslation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time=frame, inTangentType=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outTangentType=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o-RO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cmds.setKeyframe(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ro-RO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value=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secondXTranslation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time=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ro-R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inTangentType=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outTangentType=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Detecția coliziunii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Se cere să se verifice dacă două obiecte (în cazul nostru un căluț și diverse obstacole) se află sau nu în coliziune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Practic, va fi testată coliziunea între bounding box-urile obiectelor – paralelipipede dreptunghice ce încapsulează în mod optim obiectele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78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95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9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863306" y="4140683"/>
            <a:ext cx="10058400" cy="1384995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rangeIntersect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(min1, max1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min2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max2):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max(min1, max1) &gt;= min(min2, max2) </a:t>
            </a:r>
            <a:endParaRPr lang="ro-RO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min(min1, max1) &lt;= max(min2, max2)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55" y="2247046"/>
            <a:ext cx="8542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o-RO" sz="3200" dirty="0" smtClean="0"/>
              <a:t>Testarea suprapunerii a două </a:t>
            </a:r>
            <a:r>
              <a:rPr lang="ro-RO" sz="3200" dirty="0" smtClean="0"/>
              <a:t>intervale numerice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433</TotalTime>
  <Words>699</Words>
  <Application>Microsoft Office PowerPoint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Courier New</vt:lpstr>
      <vt:lpstr>Wingdings</vt:lpstr>
      <vt:lpstr>Wingdings 3</vt:lpstr>
      <vt:lpstr>Wisp</vt:lpstr>
      <vt:lpstr>Găsirea drumului optim și algoritmi de coliziune în contextul animației 3D</vt:lpstr>
      <vt:lpstr>Cuprins</vt:lpstr>
      <vt:lpstr>Obiectivele aplicației</vt:lpstr>
      <vt:lpstr>Animațiile 3D</vt:lpstr>
      <vt:lpstr>PowerPoint Presentation</vt:lpstr>
      <vt:lpstr>PowerPoint Presentation</vt:lpstr>
      <vt:lpstr>PowerPoint Presentation</vt:lpstr>
      <vt:lpstr>Detecția coliziunii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Generarea aleatoare de grafuri orientate și aciclice</vt:lpstr>
      <vt:lpstr>Găsirea drumului de cost maxim în graful generat</vt:lpstr>
      <vt:lpstr>PowerPoint Presentation</vt:lpstr>
      <vt:lpstr>Desenarea grafului în Maya</vt:lpstr>
      <vt:lpstr>Parcurgerea drumului în combinație cu algoritmii de coliziune</vt:lpstr>
      <vt:lpstr>PowerPoint Presentation</vt:lpstr>
      <vt:lpstr>PowerPoint Presentation</vt:lpstr>
      <vt:lpstr>Concluzii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61</cp:revision>
  <dcterms:created xsi:type="dcterms:W3CDTF">2018-06-29T19:29:05Z</dcterms:created>
  <dcterms:modified xsi:type="dcterms:W3CDTF">2018-06-30T14:53:27Z</dcterms:modified>
</cp:coreProperties>
</file>